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9" r:id="rId8"/>
    <p:sldId id="262" r:id="rId9"/>
    <p:sldId id="265" r:id="rId10"/>
    <p:sldId id="263" r:id="rId11"/>
    <p:sldId id="264" r:id="rId12"/>
    <p:sldId id="266" r:id="rId13"/>
    <p:sldId id="268" r:id="rId14"/>
    <p:sldId id="273" r:id="rId15"/>
    <p:sldId id="269" r:id="rId16"/>
    <p:sldId id="271" r:id="rId17"/>
    <p:sldId id="274" r:id="rId18"/>
    <p:sldId id="272" r:id="rId19"/>
    <p:sldId id="278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85" d="100"/>
          <a:sy n="85" d="100"/>
        </p:scale>
        <p:origin x="360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2A390-246E-4DE3-B1C4-E84442718438}" type="datetimeFigureOut">
              <a:rPr lang="es-ES" smtClean="0"/>
              <a:t>04/11/2024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16F8E-959C-4DEF-8D1C-FEF9006814F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0954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2A390-246E-4DE3-B1C4-E84442718438}" type="datetimeFigureOut">
              <a:rPr lang="es-ES" smtClean="0"/>
              <a:t>04/11/2024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16F8E-959C-4DEF-8D1C-FEF9006814F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9431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2A390-246E-4DE3-B1C4-E84442718438}" type="datetimeFigureOut">
              <a:rPr lang="es-ES" smtClean="0"/>
              <a:t>04/11/2024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16F8E-959C-4DEF-8D1C-FEF9006814F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02119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2A390-246E-4DE3-B1C4-E84442718438}" type="datetimeFigureOut">
              <a:rPr lang="es-ES" smtClean="0"/>
              <a:t>04/11/2024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16F8E-959C-4DEF-8D1C-FEF9006814F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8873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2A390-246E-4DE3-B1C4-E84442718438}" type="datetimeFigureOut">
              <a:rPr lang="es-ES" smtClean="0"/>
              <a:t>04/11/2024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16F8E-959C-4DEF-8D1C-FEF9006814F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136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2A390-246E-4DE3-B1C4-E84442718438}" type="datetimeFigureOut">
              <a:rPr lang="es-ES" smtClean="0"/>
              <a:t>04/11/2024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16F8E-959C-4DEF-8D1C-FEF9006814F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7655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2A390-246E-4DE3-B1C4-E84442718438}" type="datetimeFigureOut">
              <a:rPr lang="es-ES" smtClean="0"/>
              <a:t>04/11/2024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16F8E-959C-4DEF-8D1C-FEF9006814F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1401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2A390-246E-4DE3-B1C4-E84442718438}" type="datetimeFigureOut">
              <a:rPr lang="es-ES" smtClean="0"/>
              <a:t>04/11/2024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16F8E-959C-4DEF-8D1C-FEF9006814F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8728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2A390-246E-4DE3-B1C4-E84442718438}" type="datetimeFigureOut">
              <a:rPr lang="es-ES" smtClean="0"/>
              <a:t>04/11/2024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16F8E-959C-4DEF-8D1C-FEF9006814F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0755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2A390-246E-4DE3-B1C4-E84442718438}" type="datetimeFigureOut">
              <a:rPr lang="es-ES" smtClean="0"/>
              <a:t>04/11/2024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16F8E-959C-4DEF-8D1C-FEF9006814F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0437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2A390-246E-4DE3-B1C4-E84442718438}" type="datetimeFigureOut">
              <a:rPr lang="es-ES" smtClean="0"/>
              <a:t>04/11/2024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16F8E-959C-4DEF-8D1C-FEF9006814F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5713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D2A390-246E-4DE3-B1C4-E84442718438}" type="datetimeFigureOut">
              <a:rPr lang="es-ES" smtClean="0"/>
              <a:t>04/11/2024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B16F8E-959C-4DEF-8D1C-FEF9006814F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7205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4300"/>
            <a:ext cx="9144000" cy="3395663"/>
          </a:xfrm>
        </p:spPr>
        <p:txBody>
          <a:bodyPr>
            <a:normAutofit/>
          </a:bodyPr>
          <a:lstStyle/>
          <a:p>
            <a:r>
              <a:rPr lang="es-ES" sz="7200" dirty="0">
                <a:latin typeface="Aharoni" panose="02010803020104030203" pitchFamily="2" charset="-79"/>
                <a:cs typeface="Aharoni" panose="02010803020104030203" pitchFamily="2" charset="-79"/>
              </a:rPr>
              <a:t>HESTORIA D’UNA CASTAÑAL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  <a:p>
            <a:endParaRPr lang="es-ES" dirty="0"/>
          </a:p>
          <a:p>
            <a:r>
              <a:rPr lang="es-ES" sz="4400" dirty="0">
                <a:latin typeface="Aharoni" panose="02010803020104030203" pitchFamily="2" charset="-79"/>
                <a:cs typeface="Aharoni" panose="02010803020104030203" pitchFamily="2" charset="-79"/>
              </a:rPr>
              <a:t>ASINA </a:t>
            </a:r>
            <a:r>
              <a:rPr lang="es-ES" sz="4400" dirty="0" err="1">
                <a:latin typeface="Aharoni" panose="02010803020104030203" pitchFamily="2" charset="-79"/>
                <a:cs typeface="Aharoni" panose="02010803020104030203" pitchFamily="2" charset="-79"/>
              </a:rPr>
              <a:t>NACíU’L</a:t>
            </a:r>
            <a:r>
              <a:rPr lang="es-ES" sz="4400" dirty="0">
                <a:latin typeface="Aharoni" panose="02010803020104030203" pitchFamily="2" charset="-79"/>
                <a:cs typeface="Aharoni" panose="02010803020104030203" pitchFamily="2" charset="-79"/>
              </a:rPr>
              <a:t> MAGOSTU</a:t>
            </a:r>
          </a:p>
        </p:txBody>
      </p:sp>
    </p:spTree>
    <p:extLst>
      <p:ext uri="{BB962C8B-B14F-4D97-AF65-F5344CB8AC3E}">
        <p14:creationId xmlns:p14="http://schemas.microsoft.com/office/powerpoint/2010/main" val="21436640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7200" dirty="0">
                <a:latin typeface="Aharoni" panose="02010803020104030203" pitchFamily="2" charset="-79"/>
                <a:cs typeface="Aharoni" panose="02010803020104030203" pitchFamily="2" charset="-79"/>
              </a:rPr>
              <a:t>ABLANU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84200" y="1728787"/>
            <a:ext cx="10515600" cy="4351338"/>
          </a:xfrm>
        </p:spPr>
        <p:txBody>
          <a:bodyPr/>
          <a:lstStyle/>
          <a:p>
            <a:r>
              <a:rPr lang="es-ES" dirty="0"/>
              <a:t>Del </a:t>
            </a:r>
            <a:r>
              <a:rPr lang="es-ES" dirty="0" err="1"/>
              <a:t>mieu</a:t>
            </a:r>
            <a:r>
              <a:rPr lang="es-ES" dirty="0"/>
              <a:t> </a:t>
            </a:r>
            <a:r>
              <a:rPr lang="es-ES" dirty="0" err="1"/>
              <a:t>harmanu</a:t>
            </a:r>
            <a:r>
              <a:rPr lang="es-ES" dirty="0"/>
              <a:t> </a:t>
            </a:r>
            <a:r>
              <a:rPr lang="es-ES" dirty="0" err="1"/>
              <a:t>ablanu</a:t>
            </a:r>
            <a:r>
              <a:rPr lang="es-ES" dirty="0"/>
              <a:t>, </a:t>
            </a:r>
          </a:p>
          <a:p>
            <a:pPr marL="0" indent="0">
              <a:buNone/>
            </a:pPr>
            <a:r>
              <a:rPr lang="es-ES" dirty="0"/>
              <a:t>las ablanas, ¡qué ricas </a:t>
            </a:r>
            <a:r>
              <a:rPr lang="es-ES" dirty="0" err="1"/>
              <a:t>tán</a:t>
            </a:r>
            <a:r>
              <a:rPr lang="es-ES" dirty="0"/>
              <a:t>!	</a:t>
            </a:r>
          </a:p>
        </p:txBody>
      </p:sp>
      <p:pic>
        <p:nvPicPr>
          <p:cNvPr id="4100" name="Picture 4" descr="Planta Frutal De Avellana, Avellano. Vivero Sueños Del Alma. | Cuotas sin  interé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475" y="1912937"/>
            <a:ext cx="4762500" cy="465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TT-20241022-WA0010">
            <a:hlinkClick r:id="" action="ppaction://media"/>
            <a:extLst>
              <a:ext uri="{FF2B5EF4-FFF2-40B4-BE49-F238E27FC236}">
                <a16:creationId xmlns:a16="http://schemas.microsoft.com/office/drawing/2014/main" id="{486D0626-7C15-41A6-BE6A-378D300BF1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81948" y="601895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66825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9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6600" dirty="0">
                <a:latin typeface="Aharoni" panose="02010803020104030203" pitchFamily="2" charset="-79"/>
                <a:cs typeface="Aharoni" panose="02010803020104030203" pitchFamily="2" charset="-79"/>
              </a:rPr>
              <a:t>XARDÓN</a:t>
            </a:r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134099" y="1787525"/>
            <a:ext cx="5807879" cy="4351338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673100" y="2070100"/>
            <a:ext cx="5029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El </a:t>
            </a:r>
            <a:r>
              <a:rPr lang="es-ES" sz="2800" dirty="0" err="1"/>
              <a:t>mieu</a:t>
            </a:r>
            <a:r>
              <a:rPr lang="es-ES" sz="2800" dirty="0"/>
              <a:t> </a:t>
            </a:r>
            <a:r>
              <a:rPr lang="es-ES" sz="2800" dirty="0" err="1"/>
              <a:t>harmanu</a:t>
            </a:r>
            <a:r>
              <a:rPr lang="es-ES" sz="2800" dirty="0"/>
              <a:t> </a:t>
            </a:r>
            <a:r>
              <a:rPr lang="es-ES" sz="2800" dirty="0" err="1"/>
              <a:t>xardón</a:t>
            </a:r>
            <a:r>
              <a:rPr lang="es-ES" sz="2800" dirty="0"/>
              <a:t> pierde </a:t>
            </a:r>
            <a:r>
              <a:rPr lang="es-ES" sz="2800" dirty="0" err="1"/>
              <a:t>muitas</a:t>
            </a:r>
            <a:r>
              <a:rPr lang="es-ES" sz="2800" dirty="0"/>
              <a:t> ramas  na </a:t>
            </a:r>
            <a:r>
              <a:rPr lang="es-ES" sz="2800" dirty="0" err="1"/>
              <a:t>Navidá</a:t>
            </a:r>
            <a:r>
              <a:rPr lang="es-ES" sz="2800" dirty="0"/>
              <a:t>. </a:t>
            </a:r>
            <a:r>
              <a:rPr lang="es-ES" sz="2800" dirty="0" err="1"/>
              <a:t>Nenos</a:t>
            </a:r>
            <a:r>
              <a:rPr lang="es-ES" sz="2800" dirty="0"/>
              <a:t> ya grandes </a:t>
            </a:r>
            <a:r>
              <a:rPr lang="es-ES" sz="2800" dirty="0" err="1"/>
              <a:t>córtanlas</a:t>
            </a:r>
            <a:r>
              <a:rPr lang="es-ES" sz="2800" dirty="0"/>
              <a:t> </a:t>
            </a:r>
            <a:r>
              <a:rPr lang="es-ES" sz="2800" dirty="0" err="1"/>
              <a:t>pa</a:t>
            </a:r>
            <a:r>
              <a:rPr lang="es-ES" sz="2800" dirty="0"/>
              <a:t> </a:t>
            </a:r>
            <a:r>
              <a:rPr lang="es-ES" sz="2800" dirty="0" err="1"/>
              <a:t>ponelas</a:t>
            </a:r>
            <a:r>
              <a:rPr lang="es-ES" sz="2800" dirty="0"/>
              <a:t> na </a:t>
            </a:r>
            <a:r>
              <a:rPr lang="es-ES" sz="2800" dirty="0" err="1"/>
              <a:t>sua</a:t>
            </a:r>
            <a:r>
              <a:rPr lang="es-ES" sz="2800" dirty="0"/>
              <a:t> casa, </a:t>
            </a:r>
            <a:r>
              <a:rPr lang="es-ES" sz="2800" dirty="0" err="1"/>
              <a:t>embaxu</a:t>
            </a:r>
            <a:r>
              <a:rPr lang="es-ES" sz="2800" dirty="0"/>
              <a:t> aparecen los </a:t>
            </a:r>
            <a:r>
              <a:rPr lang="es-ES" sz="2800" dirty="0" err="1"/>
              <a:t>regalinos</a:t>
            </a:r>
            <a:r>
              <a:rPr lang="es-ES" sz="2800" dirty="0"/>
              <a:t> el día de Reis.</a:t>
            </a:r>
          </a:p>
        </p:txBody>
      </p:sp>
      <p:pic>
        <p:nvPicPr>
          <p:cNvPr id="3" name="PTT-20241022-WA0011">
            <a:hlinkClick r:id="" action="ppaction://media"/>
            <a:extLst>
              <a:ext uri="{FF2B5EF4-FFF2-40B4-BE49-F238E27FC236}">
                <a16:creationId xmlns:a16="http://schemas.microsoft.com/office/drawing/2014/main" id="{839C9C87-6535-476E-9070-86E8939E3A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58618" y="57842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27618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32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7200" dirty="0">
                <a:cs typeface="Aharoni"/>
              </a:rPr>
              <a:t>CEREISAL, NISAL  YA FIGAL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dirty="0"/>
              <a:t>Las </a:t>
            </a:r>
            <a:r>
              <a:rPr lang="es-ES" dirty="0" err="1"/>
              <a:t>cereisas</a:t>
            </a:r>
            <a:r>
              <a:rPr lang="es-ES" dirty="0"/>
              <a:t> ya los </a:t>
            </a:r>
            <a:r>
              <a:rPr lang="es-ES" dirty="0" err="1"/>
              <a:t>nisos</a:t>
            </a:r>
            <a:endParaRPr lang="es-ES" dirty="0"/>
          </a:p>
          <a:p>
            <a:pPr marL="0" indent="0">
              <a:buNone/>
            </a:pPr>
            <a:r>
              <a:rPr lang="es-ES" dirty="0" err="1"/>
              <a:t>cómense</a:t>
            </a:r>
            <a:r>
              <a:rPr lang="es-ES" dirty="0"/>
              <a:t> de postre ya con</a:t>
            </a:r>
          </a:p>
          <a:p>
            <a:pPr marL="0" indent="0">
              <a:buNone/>
            </a:pPr>
            <a:r>
              <a:rPr lang="es-ES" dirty="0" err="1"/>
              <a:t>El.los</a:t>
            </a:r>
            <a:r>
              <a:rPr lang="es-ES" dirty="0"/>
              <a:t> </a:t>
            </a:r>
            <a:r>
              <a:rPr lang="es-ES" dirty="0" err="1"/>
              <a:t>fainse</a:t>
            </a:r>
            <a:r>
              <a:rPr lang="es-ES" dirty="0"/>
              <a:t> ricos dulces</a:t>
            </a:r>
          </a:p>
          <a:p>
            <a:pPr marL="0" indent="0">
              <a:buNone/>
            </a:pPr>
            <a:r>
              <a:rPr lang="es-ES" dirty="0"/>
              <a:t>ya confituras.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475" y="1577590"/>
            <a:ext cx="4475285" cy="2128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Aragón lidera la investigación para poder exportar la cereza a Asia sin que  pierda calida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573" y="3837436"/>
            <a:ext cx="3983159" cy="2655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1C648EA8-EAD9-4AAF-B361-CE3D01E0F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7783" y="3856281"/>
            <a:ext cx="3675208" cy="2636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8DD195F8-FC10-48DF-9030-F8C05226AD5A}"/>
              </a:ext>
            </a:extLst>
          </p:cNvPr>
          <p:cNvSpPr txBox="1"/>
          <p:nvPr/>
        </p:nvSpPr>
        <p:spPr>
          <a:xfrm>
            <a:off x="4765965" y="3702499"/>
            <a:ext cx="379532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s-ES" dirty="0"/>
          </a:p>
          <a:p>
            <a:endParaRPr lang="es-ES" dirty="0"/>
          </a:p>
          <a:p>
            <a:r>
              <a:rPr lang="es-ES" sz="2800" dirty="0"/>
              <a:t>  Los </a:t>
            </a:r>
            <a:r>
              <a:rPr lang="es-ES" sz="2800" dirty="0" err="1"/>
              <a:t>figos</a:t>
            </a:r>
            <a:r>
              <a:rPr lang="es-ES" sz="2800" dirty="0"/>
              <a:t> saben </a:t>
            </a:r>
            <a:r>
              <a:rPr lang="es-ES" sz="2800" dirty="0" err="1"/>
              <a:t>muitu</a:t>
            </a:r>
            <a:r>
              <a:rPr lang="es-ES" sz="2800" dirty="0"/>
              <a:t> </a:t>
            </a:r>
          </a:p>
          <a:p>
            <a:r>
              <a:rPr lang="es-ES" sz="2800" dirty="0"/>
              <a:t>  bien   frescos  ya secos </a:t>
            </a:r>
          </a:p>
          <a:p>
            <a:r>
              <a:rPr lang="es-ES" sz="2800" dirty="0"/>
              <a:t>  </a:t>
            </a:r>
            <a:r>
              <a:rPr lang="es-ES" sz="2800" dirty="0" err="1"/>
              <a:t>tamién</a:t>
            </a:r>
            <a:r>
              <a:rPr lang="es-ES" sz="2800" dirty="0"/>
              <a:t>. </a:t>
            </a:r>
          </a:p>
        </p:txBody>
      </p:sp>
      <p:pic>
        <p:nvPicPr>
          <p:cNvPr id="5" name="PTT-20241022-WA0012">
            <a:hlinkClick r:id="" action="ppaction://media"/>
            <a:extLst>
              <a:ext uri="{FF2B5EF4-FFF2-40B4-BE49-F238E27FC236}">
                <a16:creationId xmlns:a16="http://schemas.microsoft.com/office/drawing/2014/main" id="{F16D00DA-4015-488C-8DA5-0F5B4F54B5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34435" y="567527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37331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88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7200" dirty="0">
                <a:latin typeface="Aharoni"/>
              </a:rPr>
              <a:t>CUNXAL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1945341" y="2063262"/>
            <a:ext cx="95081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Los </a:t>
            </a:r>
            <a:r>
              <a:rPr lang="es-ES" sz="2000" dirty="0" err="1"/>
              <a:t>cuenxos</a:t>
            </a:r>
            <a:r>
              <a:rPr lang="es-ES" sz="2000" dirty="0"/>
              <a:t> </a:t>
            </a:r>
            <a:r>
              <a:rPr lang="es-ES" sz="2000" dirty="0" err="1"/>
              <a:t>hai</a:t>
            </a:r>
            <a:r>
              <a:rPr lang="es-ES" sz="2000" dirty="0"/>
              <a:t> que </a:t>
            </a:r>
            <a:r>
              <a:rPr lang="es-ES" sz="2000" dirty="0" err="1"/>
              <a:t>pelalos</a:t>
            </a:r>
            <a:r>
              <a:rPr lang="es-ES" sz="2000" dirty="0"/>
              <a:t> antias de </a:t>
            </a:r>
            <a:r>
              <a:rPr lang="es-ES" sz="2000" dirty="0" err="1"/>
              <a:t>comelos</a:t>
            </a:r>
            <a:r>
              <a:rPr lang="es-ES" sz="2000" dirty="0"/>
              <a:t>, la cáscara </a:t>
            </a:r>
            <a:r>
              <a:rPr lang="es-ES" sz="2000" dirty="0" err="1"/>
              <a:t>ta</a:t>
            </a:r>
            <a:r>
              <a:rPr lang="es-ES" sz="2000" dirty="0"/>
              <a:t> bien dura. </a:t>
            </a:r>
          </a:p>
        </p:txBody>
      </p:sp>
      <p:pic>
        <p:nvPicPr>
          <p:cNvPr id="2053" name="Picture 5" descr="La nuez - Mui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927" y="2641284"/>
            <a:ext cx="5633038" cy="3751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TT-20241022-WA0013">
            <a:hlinkClick r:id="" action="ppaction://media"/>
            <a:extLst>
              <a:ext uri="{FF2B5EF4-FFF2-40B4-BE49-F238E27FC236}">
                <a16:creationId xmlns:a16="http://schemas.microsoft.com/office/drawing/2014/main" id="{E6B9F505-EF78-41BF-8A71-220E38A6AB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34349" y="55512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56800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6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>
                <a:latin typeface="Algerian" pitchFamily="82" charset="0"/>
              </a:rPr>
              <a:t>ASINA ESCOMENCIÓU’L MAGOSTU</a:t>
            </a:r>
          </a:p>
        </p:txBody>
      </p:sp>
      <p:pic>
        <p:nvPicPr>
          <p:cNvPr id="1026" name="Picture 2" descr="C:\Users\USUARIO\Desktop\arbol trist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65" y="1825625"/>
            <a:ext cx="5191069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64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latin typeface="Algerian" pitchFamily="82" charset="0"/>
              </a:rPr>
              <a:t>Al </a:t>
            </a:r>
            <a:r>
              <a:rPr lang="es-ES" dirty="0" err="1">
                <a:latin typeface="Algerian" pitchFamily="82" charset="0"/>
              </a:rPr>
              <a:t>corru</a:t>
            </a:r>
            <a:r>
              <a:rPr lang="es-ES" dirty="0">
                <a:latin typeface="Algerian" pitchFamily="82" charset="0"/>
              </a:rPr>
              <a:t> de la pataca…</a:t>
            </a:r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079" y="1931131"/>
            <a:ext cx="4128766" cy="4707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TT-20241022-WA0016">
            <a:hlinkClick r:id="" action="ppaction://media"/>
            <a:extLst>
              <a:ext uri="{FF2B5EF4-FFF2-40B4-BE49-F238E27FC236}">
                <a16:creationId xmlns:a16="http://schemas.microsoft.com/office/drawing/2014/main" id="{52B75639-1F14-46A7-9643-8C35E5AED7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87031" y="55512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84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6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UARIO\Desktop\niña bajo arbo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046" y="649702"/>
            <a:ext cx="7678616" cy="5705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TT-20241022-WA0019">
            <a:hlinkClick r:id="" action="ppaction://media"/>
            <a:extLst>
              <a:ext uri="{FF2B5EF4-FFF2-40B4-BE49-F238E27FC236}">
                <a16:creationId xmlns:a16="http://schemas.microsoft.com/office/drawing/2014/main" id="{499CBE16-EEED-4997-A401-42327D4459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09760" y="59546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1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6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iño sembrando arbol vector, gráfico vectorial, imágenes de Niño sembrando  arbol vectoriales de stock | Depositphotos®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662" y="671512"/>
            <a:ext cx="8532107" cy="5517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TT-20241022-WA0019">
            <a:hlinkClick r:id="" action="ppaction://media"/>
            <a:extLst>
              <a:ext uri="{FF2B5EF4-FFF2-40B4-BE49-F238E27FC236}">
                <a16:creationId xmlns:a16="http://schemas.microsoft.com/office/drawing/2014/main" id="{7DB63726-364F-44B7-9149-8A3501270A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98019" y="55422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04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6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UARIO\Desktop\arbol alegr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184" y="246185"/>
            <a:ext cx="5345723" cy="673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TT-20241022-WA0020">
            <a:hlinkClick r:id="" action="ppaction://media"/>
            <a:extLst>
              <a:ext uri="{FF2B5EF4-FFF2-40B4-BE49-F238E27FC236}">
                <a16:creationId xmlns:a16="http://schemas.microsoft.com/office/drawing/2014/main" id="{81E2B8A2-40E3-46BC-96A9-85CFB2D82C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12019" y="54525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553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4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UARIO\Desktop\castañ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75" y="504092"/>
            <a:ext cx="6572250" cy="6544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TT-20241022-WA0021">
            <a:hlinkClick r:id="" action="ppaction://media"/>
            <a:extLst>
              <a:ext uri="{FF2B5EF4-FFF2-40B4-BE49-F238E27FC236}">
                <a16:creationId xmlns:a16="http://schemas.microsoft.com/office/drawing/2014/main" id="{7F5267EB-B760-41B1-AAA8-6923031D09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69101" y="58560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63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80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799" y="1143000"/>
            <a:ext cx="7206937" cy="4778513"/>
          </a:xfrm>
          <a:prstGeom prst="rect">
            <a:avLst/>
          </a:prstGeom>
        </p:spPr>
      </p:pic>
      <p:pic>
        <p:nvPicPr>
          <p:cNvPr id="2" name="PTT-20241022-WA0001">
            <a:hlinkClick r:id="" action="ppaction://media"/>
            <a:extLst>
              <a:ext uri="{FF2B5EF4-FFF2-40B4-BE49-F238E27FC236}">
                <a16:creationId xmlns:a16="http://schemas.microsoft.com/office/drawing/2014/main" id="{DD9CE156-2CCD-40DB-A97E-41101C2A74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18843" y="5227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98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0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lustración de dibujos animados de dibujo de crenata castanea china castaña,  toda la familia escoge castaño, comida, receta png | PNGEg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1428749"/>
            <a:ext cx="9096898" cy="4245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TT-20241022-WA0022">
            <a:hlinkClick r:id="" action="ppaction://media"/>
            <a:extLst>
              <a:ext uri="{FF2B5EF4-FFF2-40B4-BE49-F238E27FC236}">
                <a16:creationId xmlns:a16="http://schemas.microsoft.com/office/drawing/2014/main" id="{DE73C73E-2841-41A9-BE87-8B42D31937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61525" y="58022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08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63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431" y="585216"/>
            <a:ext cx="7643446" cy="5961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TT-20241022-WA0024">
            <a:hlinkClick r:id="" action="ppaction://media"/>
            <a:extLst>
              <a:ext uri="{FF2B5EF4-FFF2-40B4-BE49-F238E27FC236}">
                <a16:creationId xmlns:a16="http://schemas.microsoft.com/office/drawing/2014/main" id="{EFD73C9F-8B4B-455B-AC49-4BC43187D2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08372" y="59725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75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07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 idx="4294967295"/>
          </p:nvPr>
        </p:nvSpPr>
        <p:spPr>
          <a:xfrm>
            <a:off x="0" y="1122362"/>
            <a:ext cx="11528612" cy="4776413"/>
          </a:xfrm>
        </p:spPr>
        <p:txBody>
          <a:bodyPr>
            <a:normAutofit/>
          </a:bodyPr>
          <a:lstStyle/>
          <a:p>
            <a:pPr algn="ctr"/>
            <a:r>
              <a:rPr lang="es-ES" dirty="0">
                <a:latin typeface="Algerian" pitchFamily="82" charset="0"/>
              </a:rPr>
              <a:t>			</a:t>
            </a:r>
            <a:r>
              <a:rPr lang="es-ES" sz="6000" dirty="0">
                <a:latin typeface="Algerian" pitchFamily="82" charset="0"/>
              </a:rPr>
              <a:t>Ya </a:t>
            </a:r>
            <a:r>
              <a:rPr lang="es-ES" sz="6000" dirty="0" err="1">
                <a:latin typeface="Algerian" pitchFamily="82" charset="0"/>
              </a:rPr>
              <a:t>encarnadín</a:t>
            </a:r>
            <a:r>
              <a:rPr lang="es-ES" sz="6000" dirty="0">
                <a:latin typeface="Algerian" pitchFamily="82" charset="0"/>
              </a:rPr>
              <a:t>, 						</a:t>
            </a:r>
            <a:r>
              <a:rPr lang="es-ES" sz="6000" dirty="0" err="1">
                <a:latin typeface="Algerian" pitchFamily="82" charset="0"/>
              </a:rPr>
              <a:t>encarnÁu</a:t>
            </a:r>
            <a:r>
              <a:rPr lang="es-ES" sz="6000" dirty="0">
                <a:latin typeface="Algerian" pitchFamily="82" charset="0"/>
              </a:rPr>
              <a:t>, </a:t>
            </a:r>
            <a:r>
              <a:rPr lang="es-ES" sz="6000" dirty="0" err="1">
                <a:latin typeface="Algerian" pitchFamily="82" charset="0"/>
              </a:rPr>
              <a:t>esti</a:t>
            </a:r>
            <a:r>
              <a:rPr lang="es-ES" sz="6000" dirty="0">
                <a:latin typeface="Algerian" pitchFamily="82" charset="0"/>
              </a:rPr>
              <a:t> 				</a:t>
            </a:r>
            <a:r>
              <a:rPr lang="es-ES" sz="6000" dirty="0" err="1">
                <a:latin typeface="Algerian" pitchFamily="82" charset="0"/>
              </a:rPr>
              <a:t>cuentu</a:t>
            </a:r>
            <a:r>
              <a:rPr lang="es-ES" sz="6000" dirty="0">
                <a:latin typeface="Algerian" pitchFamily="82" charset="0"/>
              </a:rPr>
              <a:t> TA ACABÁU</a:t>
            </a:r>
          </a:p>
        </p:txBody>
      </p:sp>
      <p:pic>
        <p:nvPicPr>
          <p:cNvPr id="3" name="PTT-20241022-WA0025">
            <a:hlinkClick r:id="" action="ppaction://media"/>
            <a:extLst>
              <a:ext uri="{FF2B5EF4-FFF2-40B4-BE49-F238E27FC236}">
                <a16:creationId xmlns:a16="http://schemas.microsoft.com/office/drawing/2014/main" id="{ED20CBAB-25F7-40A6-AEE9-249CB0D7B3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69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9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8000" dirty="0">
                <a:latin typeface="Aharoni" panose="02010803020104030203" pitchFamily="2" charset="-79"/>
                <a:cs typeface="Aharoni" panose="02010803020104030203" pitchFamily="2" charset="-79"/>
              </a:rPr>
              <a:t>MIEUS PADRES</a:t>
            </a:r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27029" y="1943100"/>
            <a:ext cx="5357025" cy="308610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95300" y="5486400"/>
            <a:ext cx="4508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latin typeface="Aharoni" panose="02010803020104030203" pitchFamily="2" charset="-79"/>
                <a:cs typeface="Aharoni" panose="02010803020104030203" pitchFamily="2" charset="-79"/>
              </a:rPr>
              <a:t>CARBACHU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2832" y="1816100"/>
            <a:ext cx="4453467" cy="3340100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6731000" y="5486400"/>
            <a:ext cx="4051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latin typeface="Aharoni" panose="02010803020104030203" pitchFamily="2" charset="-79"/>
                <a:cs typeface="Aharoni" panose="02010803020104030203" pitchFamily="2" charset="-79"/>
              </a:rPr>
              <a:t>MANZANAL</a:t>
            </a:r>
          </a:p>
        </p:txBody>
      </p:sp>
      <p:pic>
        <p:nvPicPr>
          <p:cNvPr id="3" name="PTT-20241022-WA0003">
            <a:hlinkClick r:id="" action="ppaction://media"/>
            <a:extLst>
              <a:ext uri="{FF2B5EF4-FFF2-40B4-BE49-F238E27FC236}">
                <a16:creationId xmlns:a16="http://schemas.microsoft.com/office/drawing/2014/main" id="{C0C86540-9966-4F44-A801-D29C81E790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48936" y="58274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38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6600" dirty="0">
                <a:latin typeface="Aharoni" panose="02010803020104030203" pitchFamily="2" charset="-79"/>
                <a:cs typeface="Aharoni" panose="02010803020104030203" pitchFamily="2" charset="-79"/>
              </a:rPr>
              <a:t>LOS MIEUS HARMANOS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838199" y="4991100"/>
            <a:ext cx="96187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latin typeface="Aharoni" panose="02010803020104030203" pitchFamily="2" charset="-79"/>
                <a:cs typeface="Aharoni" panose="02010803020104030203" pitchFamily="2" charset="-79"/>
              </a:rPr>
              <a:t>   </a:t>
            </a:r>
          </a:p>
          <a:p>
            <a:r>
              <a:rPr lang="es-ES" sz="3600" dirty="0">
                <a:latin typeface="Aharoni" panose="02010803020104030203" pitchFamily="2" charset="-79"/>
                <a:cs typeface="Aharoni" panose="02010803020104030203" pitchFamily="2" charset="-79"/>
              </a:rPr>
              <a:t>ABLANU        	     YA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6693196" y="4991100"/>
            <a:ext cx="44828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latin typeface="Aharoni" panose="02010803020104030203" pitchFamily="2" charset="-79"/>
                <a:cs typeface="Aharoni" panose="02010803020104030203" pitchFamily="2" charset="-79"/>
              </a:rPr>
              <a:t>    </a:t>
            </a:r>
          </a:p>
          <a:p>
            <a:r>
              <a:rPr lang="es-ES" sz="3600" dirty="0">
                <a:latin typeface="Aharoni" panose="02010803020104030203" pitchFamily="2" charset="-79"/>
                <a:cs typeface="Aharoni" panose="02010803020104030203" pitchFamily="2" charset="-79"/>
              </a:rPr>
              <a:t>XARDÓN</a:t>
            </a:r>
          </a:p>
        </p:txBody>
      </p:sp>
      <p:pic>
        <p:nvPicPr>
          <p:cNvPr id="3074" name="Picture 2" descr="Cuidados del avellano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1965325"/>
            <a:ext cx="3761473" cy="3397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cebo sostenib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516" y="1916112"/>
            <a:ext cx="3639566" cy="349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TT-20241022-WA0004">
            <a:hlinkClick r:id="" action="ppaction://media"/>
            <a:extLst>
              <a:ext uri="{FF2B5EF4-FFF2-40B4-BE49-F238E27FC236}">
                <a16:creationId xmlns:a16="http://schemas.microsoft.com/office/drawing/2014/main" id="{C34819FD-9749-48F3-A174-215D49E2ED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27055" y="60055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1093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531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6000" dirty="0">
                <a:latin typeface="Aharoni" panose="02010803020104030203" pitchFamily="2" charset="-79"/>
                <a:cs typeface="Aharoni" panose="02010803020104030203" pitchFamily="2" charset="-79"/>
              </a:rPr>
              <a:t>YA LAS MÍAS HARMANAS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61286" y="1825625"/>
            <a:ext cx="4025013" cy="2737009"/>
          </a:xfrm>
          <a:prstGeom prst="rect">
            <a:avLst/>
          </a:prstGeom>
        </p:spPr>
      </p:pic>
      <p:pic>
        <p:nvPicPr>
          <p:cNvPr id="2050" name="Picture 2" descr="Ciruelo: todo lo que debes saber - InfoAgr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475" y="1825625"/>
            <a:ext cx="3895725" cy="2737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838200" y="4991100"/>
            <a:ext cx="990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latin typeface="Aharoni" panose="02010803020104030203" pitchFamily="2" charset="-79"/>
                <a:cs typeface="Aharoni" panose="02010803020104030203" pitchFamily="2" charset="-79"/>
              </a:rPr>
              <a:t>CEREISAL                    YA		NISAL</a:t>
            </a:r>
          </a:p>
        </p:txBody>
      </p:sp>
      <p:pic>
        <p:nvPicPr>
          <p:cNvPr id="3" name="PTT-20241022-WA0005">
            <a:hlinkClick r:id="" action="ppaction://media"/>
            <a:extLst>
              <a:ext uri="{FF2B5EF4-FFF2-40B4-BE49-F238E27FC236}">
                <a16:creationId xmlns:a16="http://schemas.microsoft.com/office/drawing/2014/main" id="{12838BD7-BFC0-4DFC-BB80-CCD9AF8CE3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60890" y="60076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0915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95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50" y="765175"/>
            <a:ext cx="4580043" cy="332422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8174" y="765174"/>
            <a:ext cx="4129189" cy="332422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673100" y="4635500"/>
            <a:ext cx="104442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>
                <a:latin typeface="Aharoni" panose="02010803020104030203" pitchFamily="2" charset="-79"/>
                <a:cs typeface="Aharoni" panose="02010803020104030203" pitchFamily="2" charset="-79"/>
              </a:rPr>
              <a:t>  FIGAL			  YA	    CUNXAL</a:t>
            </a:r>
          </a:p>
        </p:txBody>
      </p:sp>
      <p:pic>
        <p:nvPicPr>
          <p:cNvPr id="5" name="PTT-20241022-WA0006">
            <a:hlinkClick r:id="" action="ppaction://media"/>
            <a:extLst>
              <a:ext uri="{FF2B5EF4-FFF2-40B4-BE49-F238E27FC236}">
                <a16:creationId xmlns:a16="http://schemas.microsoft.com/office/drawing/2014/main" id="{2F7D7009-C1C6-4DB2-9C5B-87E0592C19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55455" y="570735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6977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02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ágina 15 | Vectores e ilustraciones de Arbol Castano para descargar gratis  | Freepik">
            <a:extLst>
              <a:ext uri="{FF2B5EF4-FFF2-40B4-BE49-F238E27FC236}">
                <a16:creationId xmlns:a16="http://schemas.microsoft.com/office/drawing/2014/main" id="{59236FBB-DED3-41A3-B80C-5E6882504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2241175"/>
            <a:ext cx="4476750" cy="4169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TT-20241022-WA0007">
            <a:hlinkClick r:id="" action="ppaction://media"/>
            <a:extLst>
              <a:ext uri="{FF2B5EF4-FFF2-40B4-BE49-F238E27FC236}">
                <a16:creationId xmlns:a16="http://schemas.microsoft.com/office/drawing/2014/main" id="{EF46276D-8B20-4CFD-A394-A6A2202459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7656700" y="5739466"/>
            <a:ext cx="1729347" cy="487363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569D9CE3-5A5E-4035-98E6-1E51F4C5A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6600" b="1" dirty="0">
                <a:latin typeface="Aharoni" panose="02010803020104030203" pitchFamily="2" charset="-79"/>
                <a:cs typeface="Aharoni" panose="02010803020104030203" pitchFamily="2" charset="-79"/>
              </a:rPr>
              <a:t>MANZANAL</a:t>
            </a:r>
          </a:p>
        </p:txBody>
      </p:sp>
    </p:spTree>
    <p:extLst>
      <p:ext uri="{BB962C8B-B14F-4D97-AF65-F5344CB8AC3E}">
        <p14:creationId xmlns:p14="http://schemas.microsoft.com/office/powerpoint/2010/main" val="3886197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6600">
                <a:latin typeface="Aharoni" panose="02010803020104030203" pitchFamily="2" charset="-79"/>
                <a:cs typeface="Aharoni" panose="02010803020104030203" pitchFamily="2" charset="-79"/>
              </a:rPr>
              <a:t>CARBACHU</a:t>
            </a:r>
            <a:endParaRPr lang="es-ES" sz="66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1323" y="1320800"/>
            <a:ext cx="10465777" cy="4775199"/>
          </a:xfrm>
        </p:spPr>
        <p:txBody>
          <a:bodyPr>
            <a:normAutofit/>
          </a:bodyPr>
          <a:lstStyle/>
          <a:p>
            <a:endParaRPr lang="es-ES" dirty="0"/>
          </a:p>
          <a:p>
            <a:r>
              <a:rPr lang="es-ES" dirty="0"/>
              <a:t>De </a:t>
            </a:r>
            <a:r>
              <a:rPr lang="es-ES" dirty="0" err="1"/>
              <a:t>mieu</a:t>
            </a:r>
            <a:r>
              <a:rPr lang="es-ES" dirty="0"/>
              <a:t> padre </a:t>
            </a:r>
            <a:r>
              <a:rPr lang="es-ES" dirty="0" err="1"/>
              <a:t>aproveitan</a:t>
            </a:r>
            <a:r>
              <a:rPr lang="es-ES" dirty="0"/>
              <a:t> los </a:t>
            </a:r>
            <a:r>
              <a:rPr lang="es-ES" dirty="0" err="1"/>
              <a:t>l.landes</a:t>
            </a:r>
            <a:r>
              <a:rPr lang="es-ES" dirty="0"/>
              <a:t> </a:t>
            </a:r>
            <a:r>
              <a:rPr lang="es-ES" dirty="0" err="1"/>
              <a:t>pa</a:t>
            </a:r>
            <a:r>
              <a:rPr lang="es-ES" dirty="0"/>
              <a:t> alimentare a los </a:t>
            </a:r>
            <a:r>
              <a:rPr lang="es-ES" dirty="0" err="1"/>
              <a:t>gochinos</a:t>
            </a:r>
            <a:endParaRPr lang="es-ES" dirty="0"/>
          </a:p>
        </p:txBody>
      </p:sp>
      <p:pic>
        <p:nvPicPr>
          <p:cNvPr id="1026" name="Picture 2" descr="bellotas, roble, hojas de roble, bellota, verde, árbol, rama, hojas,  semilla, naturaleza | Pxfu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659" y="2718508"/>
            <a:ext cx="4721224" cy="33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TT-20241022-WA0008">
            <a:hlinkClick r:id="" action="ppaction://media"/>
            <a:extLst>
              <a:ext uri="{FF2B5EF4-FFF2-40B4-BE49-F238E27FC236}">
                <a16:creationId xmlns:a16="http://schemas.microsoft.com/office/drawing/2014/main" id="{F90A4510-F664-4BCE-B3C8-F5BC0DB2A9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72552" y="51209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47277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0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6600" dirty="0">
                <a:latin typeface="Aharoni" panose="02010803020104030203" pitchFamily="2" charset="-79"/>
                <a:cs typeface="Aharoni" panose="02010803020104030203" pitchFamily="2" charset="-79"/>
              </a:rPr>
              <a:t>MANZANAL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De </a:t>
            </a:r>
            <a:r>
              <a:rPr lang="es-ES" dirty="0" err="1"/>
              <a:t>mia</a:t>
            </a:r>
            <a:r>
              <a:rPr lang="es-ES" dirty="0"/>
              <a:t> madre </a:t>
            </a:r>
            <a:r>
              <a:rPr lang="es-ES" dirty="0" err="1"/>
              <a:t>aproveitan</a:t>
            </a:r>
            <a:r>
              <a:rPr lang="es-ES" dirty="0"/>
              <a:t> </a:t>
            </a:r>
          </a:p>
          <a:p>
            <a:pPr marL="0" indent="0">
              <a:buNone/>
            </a:pPr>
            <a:r>
              <a:rPr lang="es-ES" dirty="0"/>
              <a:t>las manzanas  </a:t>
            </a:r>
            <a:r>
              <a:rPr lang="es-ES" dirty="0" err="1"/>
              <a:t>pa</a:t>
            </a:r>
            <a:r>
              <a:rPr lang="es-ES" dirty="0"/>
              <a:t> </a:t>
            </a:r>
            <a:r>
              <a:rPr lang="es-ES" dirty="0" err="1"/>
              <a:t>comelas</a:t>
            </a:r>
            <a:r>
              <a:rPr lang="es-ES" dirty="0"/>
              <a:t>,  </a:t>
            </a:r>
          </a:p>
          <a:p>
            <a:pPr marL="0" indent="0">
              <a:buNone/>
            </a:pPr>
            <a:r>
              <a:rPr lang="es-ES" dirty="0" err="1"/>
              <a:t>faere</a:t>
            </a:r>
            <a:r>
              <a:rPr lang="es-ES" dirty="0"/>
              <a:t>  confituras ya dulce.</a:t>
            </a:r>
          </a:p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1" y="1487488"/>
            <a:ext cx="4344986" cy="4705432"/>
          </a:xfrm>
          <a:prstGeom prst="rect">
            <a:avLst/>
          </a:prstGeom>
        </p:spPr>
      </p:pic>
      <p:pic>
        <p:nvPicPr>
          <p:cNvPr id="5" name="PTT-20241022-WA0009">
            <a:hlinkClick r:id="" action="ppaction://media"/>
            <a:extLst>
              <a:ext uri="{FF2B5EF4-FFF2-40B4-BE49-F238E27FC236}">
                <a16:creationId xmlns:a16="http://schemas.microsoft.com/office/drawing/2014/main" id="{AFC10043-91A7-481E-B377-4D300C92E2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3859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50700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69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4134</TotalTime>
  <Words>198</Words>
  <Application>Microsoft Office PowerPoint</Application>
  <PresentationFormat>Panorámica</PresentationFormat>
  <Paragraphs>43</Paragraphs>
  <Slides>22</Slides>
  <Notes>0</Notes>
  <HiddenSlides>0</HiddenSlides>
  <MMClips>20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8" baseType="lpstr">
      <vt:lpstr>Aharoni</vt:lpstr>
      <vt:lpstr>Algerian</vt:lpstr>
      <vt:lpstr>Arial</vt:lpstr>
      <vt:lpstr>Calibri</vt:lpstr>
      <vt:lpstr>Calibri Light</vt:lpstr>
      <vt:lpstr>Tema de Office</vt:lpstr>
      <vt:lpstr>HESTORIA D’UNA CASTAÑAL</vt:lpstr>
      <vt:lpstr>Presentación de PowerPoint</vt:lpstr>
      <vt:lpstr>MIEUS PADRES</vt:lpstr>
      <vt:lpstr>LOS MIEUS HARMANOS</vt:lpstr>
      <vt:lpstr>YA LAS MÍAS HARMANAS</vt:lpstr>
      <vt:lpstr>Presentación de PowerPoint</vt:lpstr>
      <vt:lpstr>MANZANAL</vt:lpstr>
      <vt:lpstr>CARBACHU</vt:lpstr>
      <vt:lpstr>MANZANAL</vt:lpstr>
      <vt:lpstr>ABLANU</vt:lpstr>
      <vt:lpstr>XARDÓN</vt:lpstr>
      <vt:lpstr>CEREISAL, NISAL  YA FIGAL</vt:lpstr>
      <vt:lpstr>CUNXAL</vt:lpstr>
      <vt:lpstr>ASINA ESCOMENCIÓU’L MAGOSTU</vt:lpstr>
      <vt:lpstr>Al corru de la pataca…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  Ya encarnadín,       encarnÁu, esti     cuentu TA ACABÁU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HESTORIA DE UNA CASTAÑAL</dc:title>
  <dc:creator>Equipo2</dc:creator>
  <cp:lastModifiedBy>B B G</cp:lastModifiedBy>
  <cp:revision>35</cp:revision>
  <dcterms:created xsi:type="dcterms:W3CDTF">2021-11-10T08:45:38Z</dcterms:created>
  <dcterms:modified xsi:type="dcterms:W3CDTF">2024-11-04T19:03:02Z</dcterms:modified>
</cp:coreProperties>
</file>